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>
        <p:scale>
          <a:sx n="68" d="100"/>
          <a:sy n="68" d="100"/>
        </p:scale>
        <p:origin x="336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8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6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2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3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7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7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9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5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E087-01DC-C848-8094-1DA00038C5F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2D1C-1DEC-F345-8D87-90DF8689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2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AB00D2-12A2-9144-AA95-0CB7F76BB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01200" cy="1280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82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A3 Paper (297x420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Filipe Aringueri</dc:creator>
  <cp:lastModifiedBy>Filipe Aringueri</cp:lastModifiedBy>
  <cp:revision>1</cp:revision>
  <dcterms:created xsi:type="dcterms:W3CDTF">2018-07-12T16:14:53Z</dcterms:created>
  <dcterms:modified xsi:type="dcterms:W3CDTF">2018-07-12T16:16:19Z</dcterms:modified>
</cp:coreProperties>
</file>